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57" r:id="rId4"/>
    <p:sldId id="259" r:id="rId5"/>
    <p:sldId id="260" r:id="rId6"/>
    <p:sldId id="261" r:id="rId7"/>
    <p:sldId id="263" r:id="rId8"/>
    <p:sldId id="267" r:id="rId9"/>
    <p:sldId id="264" r:id="rId10"/>
    <p:sldId id="265" r:id="rId11"/>
    <p:sldId id="262" r:id="rId12"/>
    <p:sldId id="266" r:id="rId13"/>
    <p:sldId id="268" r:id="rId14"/>
    <p:sldId id="269" r:id="rId15"/>
    <p:sldId id="270" r:id="rId16"/>
    <p:sldId id="271" r:id="rId17"/>
    <p:sldId id="273" r:id="rId18"/>
    <p:sldId id="274" r:id="rId19"/>
    <p:sldId id="258" r:id="rId2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22"/>
    <p:restoredTop sz="94709"/>
  </p:normalViewPr>
  <p:slideViewPr>
    <p:cSldViewPr snapToGrid="0">
      <p:cViewPr varScale="1">
        <p:scale>
          <a:sx n="113" d="100"/>
          <a:sy n="113" d="100"/>
        </p:scale>
        <p:origin x="176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176B87-1EBE-3C38-75B9-97D8CA2B07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BF3ECB-5665-CFA7-93AB-96B961895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97EC43-31B9-E549-DA7C-98B62A5B1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F32C-3613-CB4C-8E20-BD49B7D7024E}" type="datetimeFigureOut">
              <a:rPr lang="es-MX" smtClean="0"/>
              <a:t>13/10/25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A8E400-33D2-6DC3-9D15-EA47E34D7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DF6F0F-ADB1-C21F-E7B2-13304C925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B99FB-364C-634A-A861-45ED6815F4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2584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FF415-747D-8954-A44F-B016F7F2F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75959DF-0616-9CCF-C57D-ED7A6FF43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82268-2F93-F32F-A242-0CCC6CAB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F32C-3613-CB4C-8E20-BD49B7D7024E}" type="datetimeFigureOut">
              <a:rPr lang="es-MX" smtClean="0"/>
              <a:t>13/10/25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235763-4217-C445-C2C0-E99CF3A8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B105AD-738F-29AD-C5F3-41F8EAA8C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B99FB-364C-634A-A861-45ED6815F4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982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D3A682F-BF7D-43E7-8347-C6B438709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2A9680-0180-E108-0AB1-60ACE0140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A0BFD2-6D22-6E37-44D1-D5C2EBBF8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F32C-3613-CB4C-8E20-BD49B7D7024E}" type="datetimeFigureOut">
              <a:rPr lang="es-MX" smtClean="0"/>
              <a:t>13/10/25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1797EB-0929-3DEB-6AA1-2B61DCE12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10795D-7C67-71D0-86B2-3F0DEDF54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B99FB-364C-634A-A861-45ED6815F4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450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22D48F-B305-0F17-00B0-282C57A76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C03F0A-32E0-4F5F-FFE4-12E6E46B7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491A20-9354-0360-BB2C-9658AB8E6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F32C-3613-CB4C-8E20-BD49B7D7024E}" type="datetimeFigureOut">
              <a:rPr lang="es-MX" smtClean="0"/>
              <a:t>13/10/25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A933D5-E713-FD49-BAC9-B0B23416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92BF49-D075-26C6-4B51-9DB9F54B0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B99FB-364C-634A-A861-45ED6815F4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3835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895F71-1A28-94C0-C347-82E4CA37E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693E8-5A54-10F9-9B62-84A0458A1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0DDC05-B02F-C9C7-3373-457A5822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F32C-3613-CB4C-8E20-BD49B7D7024E}" type="datetimeFigureOut">
              <a:rPr lang="es-MX" smtClean="0"/>
              <a:t>13/10/25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741358-EBCC-FEA6-5784-7BB4AC786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9D9B6C-3AB3-28C6-C33C-405050390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B99FB-364C-634A-A861-45ED6815F4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172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8E77A7-C12A-B3ED-0D6B-12F96E7A7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BC23F2-8463-63E7-63B1-92CDEEA524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5BCC5CA-252E-8F5C-7E7D-19678CF4F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639C1B-E1B1-4E68-D181-1308BEA99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F32C-3613-CB4C-8E20-BD49B7D7024E}" type="datetimeFigureOut">
              <a:rPr lang="es-MX" smtClean="0"/>
              <a:t>13/10/25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DADF56E-A28F-7E86-997D-40A41482B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722631-41B2-82A1-DD3D-4B8E4BBB7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B99FB-364C-634A-A861-45ED6815F4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5012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842AB-3577-2D77-C090-AF32541F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6043CB-FDB9-7B9C-4A8A-ED0AB0879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6774EE7-0D00-BEEC-637A-29C242EDD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5C4B2E4-CC74-E01B-DF1D-5D75354066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CBD4419-AD24-0D7B-9018-2D4D556E32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4331A8D-365D-2028-676E-6C197AF9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F32C-3613-CB4C-8E20-BD49B7D7024E}" type="datetimeFigureOut">
              <a:rPr lang="es-MX" smtClean="0"/>
              <a:t>13/10/25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EEF407-B1D1-7CF6-41E1-6A2ED1F12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FDB2283-F72A-E7B9-80B8-34902330F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B99FB-364C-634A-A861-45ED6815F4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944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8D872-32B0-F140-0BD7-28BB090BF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625949-F006-B425-129E-7B77F5E39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F32C-3613-CB4C-8E20-BD49B7D7024E}" type="datetimeFigureOut">
              <a:rPr lang="es-MX" smtClean="0"/>
              <a:t>13/10/25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D97DC73-6333-8C77-F767-9B246A331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90FE6A4-959F-F652-93C5-9F1A997EF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B99FB-364C-634A-A861-45ED6815F4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0765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0D83AA0-D3F7-A825-2628-B9D0C219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F32C-3613-CB4C-8E20-BD49B7D7024E}" type="datetimeFigureOut">
              <a:rPr lang="es-MX" smtClean="0"/>
              <a:t>13/10/25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BE89E37-3C0E-2C88-5278-B887EF1DA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1276DE6-4B1F-DB05-2F94-9C00A2694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B99FB-364C-634A-A861-45ED6815F4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6738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4F5C87-CBD9-66DC-3E95-297270AAF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FD16F-FC5A-E977-FC16-2B60B38D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B16EC19-0599-D502-6D11-3596FE60B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04F4E79-B08B-3137-162D-62A446404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F32C-3613-CB4C-8E20-BD49B7D7024E}" type="datetimeFigureOut">
              <a:rPr lang="es-MX" smtClean="0"/>
              <a:t>13/10/25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8F20F9-63F1-3FEA-DFAE-821BE1952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25125C-67FA-4155-6324-ED481423A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B99FB-364C-634A-A861-45ED6815F4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0444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92A46-D10C-E188-F94B-9162B8F4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E3E429C-68D1-707F-9182-6BB98F069C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25009C-5BB2-CA2F-0915-04A787B37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8CDFFE-4ECD-C7DB-0BB3-EBB8DFF13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F32C-3613-CB4C-8E20-BD49B7D7024E}" type="datetimeFigureOut">
              <a:rPr lang="es-MX" smtClean="0"/>
              <a:t>13/10/25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EDBE12-2AA7-3D9E-E43C-92EDBB346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240C15-36D4-16D1-1F71-B284A507D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B99FB-364C-634A-A861-45ED6815F4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31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73B42CD-96BC-DAD8-6407-8A03B6784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76156A-FEE6-96FD-1476-1E1CC258D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929F41-7B8F-39A1-B5A4-5A10C8ECD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BF32C-3613-CB4C-8E20-BD49B7D7024E}" type="datetimeFigureOut">
              <a:rPr lang="es-MX" smtClean="0"/>
              <a:t>13/10/25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F53175-9B83-9949-B786-0261F41377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70F13B-4DFA-F15C-92FA-72C6083BA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BB99FB-364C-634A-A861-45ED6815F4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812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26D530E-6675-6DD3-31F2-ED9D4AAC3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616" y="2420097"/>
            <a:ext cx="5649857" cy="201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93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C51CB-7449-950D-12B0-9E9A91C58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26B6B4C-60E6-995A-03A6-50AB3951D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10705"/>
            <a:ext cx="12417778" cy="686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81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35006-9BDA-ABFC-C23C-82658F83E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CA11FD4-2CA1-7E83-9CA6-39D6A54BC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758"/>
            <a:ext cx="12192000" cy="69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6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8A2BF-D97E-A4CF-A1E3-8692B97BD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6BB9BE0-AE89-09AD-9E23-B95B99218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001" y="0"/>
            <a:ext cx="1258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3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F4373-6BE9-EE9E-3A28-62B11BA13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24B7D21-990D-FC26-79B5-BD39E6DDF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2848"/>
            <a:ext cx="12327466" cy="692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84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957B5C1-8951-6147-D10C-DC2A0CFC1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1600"/>
            <a:ext cx="12278333" cy="69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8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31CF2-C427-8D35-D55C-0C20453F2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B7D1A37-43E9-8DC4-8C77-2CB3B01E8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841" y="-688623"/>
            <a:ext cx="13856942" cy="77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7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8FB12-F615-C981-9B1A-DE7DF62A5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9D01274-3568-CA93-6357-CD051095C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9251" y="-90311"/>
            <a:ext cx="16777397" cy="7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9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A69142A-F762-9683-5494-10B63026C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0" y="-158750"/>
            <a:ext cx="12181210" cy="716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2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Collage Inspiración De Indumentaria Fotográfico Blanco y Negro (1).mp4">
            <a:hlinkClick r:id="" action="ppaction://media"/>
            <a:extLst>
              <a:ext uri="{FF2B5EF4-FFF2-40B4-BE49-F238E27FC236}">
                <a16:creationId xmlns:a16="http://schemas.microsoft.com/office/drawing/2014/main" id="{5B14CF63-F983-6B10-8F33-38501D8DDE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6A332-B549-DEC2-0283-5815E6F97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ollage Inspiración De Indumentaria Fotográfico Blanco y Negro.mp4">
            <a:hlinkClick r:id="" action="ppaction://media"/>
            <a:extLst>
              <a:ext uri="{FF2B5EF4-FFF2-40B4-BE49-F238E27FC236}">
                <a16:creationId xmlns:a16="http://schemas.microsoft.com/office/drawing/2014/main" id="{C66CA5E9-074F-5D08-8993-E0B05A10B0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FA04040-7BD7-6FCF-4260-E3EBD7D73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757" y="-39196"/>
            <a:ext cx="12414957" cy="68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2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Collage Inspiración De Indumentaria Fotográfico Blanco y Negro.mp4">
            <a:hlinkClick r:id="" action="ppaction://media"/>
            <a:extLst>
              <a:ext uri="{FF2B5EF4-FFF2-40B4-BE49-F238E27FC236}">
                <a16:creationId xmlns:a16="http://schemas.microsoft.com/office/drawing/2014/main" id="{2876270F-DC0D-1E9A-D097-1FB52B096C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4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28C7E-7D8B-2CE7-D7E5-D8A3ABB31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2596E35-12C9-7DF3-81A1-F03956B45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044" y="-443322"/>
            <a:ext cx="12508088" cy="774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7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4D798-C8E6-C7EB-1203-C660D0D47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500848C-9C83-7C8A-2FB2-1153F7603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" y="-1171553"/>
            <a:ext cx="12183533" cy="920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6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0A7CB-E4A7-2D40-F4C5-691AEE9EC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46143EB-1237-221B-1E68-E110C18CF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5732"/>
            <a:ext cx="12271022" cy="769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73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E6B70-4A63-6BCA-EE9A-AA5B5A4DA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A90F038-4AC9-8738-96D9-62435EAA4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864" y="22236"/>
            <a:ext cx="12548908" cy="683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6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28205-B818-2417-B632-89ADDD9A0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CF03B43-31ED-3E75-E30C-F1583A16F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931"/>
            <a:ext cx="12192000" cy="700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7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C8CB8-F9AC-2C7E-9FC1-73568EA3C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DA0855D-6365-41A1-35CE-E8F95268D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022" y="-39964"/>
            <a:ext cx="12372622" cy="692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5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F7370-C127-55B0-B78F-3BE4DD348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49F9F39-7746-FD59-964B-A079290D6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178" y="-77782"/>
            <a:ext cx="12316178" cy="708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40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</TotalTime>
  <Words>0</Words>
  <Application>Microsoft Macintosh PowerPoint</Application>
  <PresentationFormat>Panorámica</PresentationFormat>
  <Paragraphs>0</Paragraphs>
  <Slides>19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pedro martinez</dc:creator>
  <cp:lastModifiedBy>pedro martinez</cp:lastModifiedBy>
  <cp:revision>3</cp:revision>
  <dcterms:created xsi:type="dcterms:W3CDTF">2025-10-13T22:40:35Z</dcterms:created>
  <dcterms:modified xsi:type="dcterms:W3CDTF">2025-10-14T16:42:57Z</dcterms:modified>
</cp:coreProperties>
</file>